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</p:sldIdLst>
  <p:sldSz cx="6858000" cy="9906000" type="A4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0"/>
    <p:restoredTop sz="0"/>
  </p:normalViewPr>
  <p:slideViewPr>
    <p:cSldViewPr>
      <p:cViewPr varScale="1">
        <p:scale>
          <a:sx n="52" d="100"/>
          <a:sy n="52" d="100"/>
        </p:scale>
        <p:origin x="19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66106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0676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783756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83545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94617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16638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910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49231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897355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20997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47475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0B4FE30-A4AB-4D50-B893-84CC36B7B260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56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9.svg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openxmlformats.org/officeDocument/2006/relationships/image" Target="../media/image3.svg"/><Relationship Id="rId9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0"/>
                <a:lumOff val="100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カレンダー が含まれている画像&#10;&#10;自動的に生成された説明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A8FAB1C-73E6-40E2-BBCA-C17B29F6D5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488" b="1703"/>
          <a:stretch>
            <a:fillRect/>
          </a:stretch>
        </p:blipFill>
        <p:spPr>
          <a:xfrm>
            <a:off x="2222903" y="4609309"/>
            <a:ext cx="4635097" cy="5314249"/>
          </a:xfrm>
          <a:prstGeom prst="rect">
            <a:avLst/>
          </a:prstGeom>
        </p:spPr>
      </p:pic>
      <p:pic>
        <p:nvPicPr>
          <p:cNvPr id="15" name="グラフィックス 14" descr="サイズが異なる円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8B4FCC63-8369-4064-8743-6F73181DE8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:p15="http://schemas.microsoft.com/office/powerpoint/2012/main" xmlns:p14="http://schemas.microsoft.com/office/powerpoint/2010/main" xmlns="" r:embed="rId4"/>
              </a:ext>
            </a:extLst>
          </a:blip>
          <a:stretch>
            <a:fillRect/>
          </a:stretch>
        </p:blipFill>
        <p:spPr>
          <a:xfrm rot="8889075">
            <a:off x="5328394" y="3953887"/>
            <a:ext cx="1223004" cy="1310844"/>
          </a:xfrm>
          <a:prstGeom prst="rect">
            <a:avLst/>
          </a:prstGeom>
        </p:spPr>
      </p:pic>
      <p:pic>
        <p:nvPicPr>
          <p:cNvPr id="43" name="グラフィックス 42" descr="サイズが異なる円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9352363E-1B81-4CAD-8D5D-818CCD931C1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:p15="http://schemas.microsoft.com/office/powerpoint/2012/main" xmlns:p14="http://schemas.microsoft.com/office/powerpoint/2010/main" xmlns="" r:embed="rId6"/>
              </a:ext>
            </a:extLst>
          </a:blip>
          <a:stretch>
            <a:fillRect/>
          </a:stretch>
        </p:blipFill>
        <p:spPr>
          <a:xfrm rot="3945035">
            <a:off x="434761" y="736526"/>
            <a:ext cx="1775738" cy="1903278"/>
          </a:xfrm>
          <a:prstGeom prst="rect">
            <a:avLst/>
          </a:prstGeom>
        </p:spPr>
      </p:pic>
      <p:pic>
        <p:nvPicPr>
          <p:cNvPr id="39" name="グラフィックス 38" descr="サイズが異なる円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14B36A9-F2B0-4802-9DCB-7D328338E52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:p15="http://schemas.microsoft.com/office/powerpoint/2012/main" xmlns:p14="http://schemas.microsoft.com/office/powerpoint/2010/main" xmlns="" r:embed="rId6"/>
              </a:ext>
            </a:extLst>
          </a:blip>
          <a:stretch>
            <a:fillRect/>
          </a:stretch>
        </p:blipFill>
        <p:spPr>
          <a:xfrm rot="11404767">
            <a:off x="4043389" y="170521"/>
            <a:ext cx="2542915" cy="2725555"/>
          </a:xfrm>
          <a:prstGeom prst="rect">
            <a:avLst/>
          </a:prstGeom>
        </p:spPr>
      </p:pic>
      <p:pic>
        <p:nvPicPr>
          <p:cNvPr id="37" name="グラフィックス 36" descr="サイズが異なる円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B2255822-CB2C-4393-A90A-06CC2C88CAC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:p15="http://schemas.microsoft.com/office/powerpoint/2012/main" xmlns:p14="http://schemas.microsoft.com/office/powerpoint/2010/main" xmlns="" r:embed="rId9"/>
              </a:ext>
            </a:extLst>
          </a:blip>
          <a:stretch>
            <a:fillRect/>
          </a:stretch>
        </p:blipFill>
        <p:spPr>
          <a:xfrm>
            <a:off x="71558" y="5364413"/>
            <a:ext cx="2502144" cy="2681856"/>
          </a:xfrm>
          <a:prstGeom prst="rect">
            <a:avLst/>
          </a:prstGeom>
        </p:spPr>
      </p:pic>
      <p:pic>
        <p:nvPicPr>
          <p:cNvPr id="36" name="グラフィックス 35" descr="サイズが異なる円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410E853-84F1-4D81-9F7B-673BBE5AA4C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:p15="http://schemas.microsoft.com/office/powerpoint/2012/main" xmlns:p14="http://schemas.microsoft.com/office/powerpoint/2010/main" xmlns="" r:embed="rId11"/>
              </a:ext>
            </a:extLst>
          </a:blip>
          <a:stretch>
            <a:fillRect/>
          </a:stretch>
        </p:blipFill>
        <p:spPr>
          <a:xfrm>
            <a:off x="119295" y="3850930"/>
            <a:ext cx="2502144" cy="2681856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2885895-278B-47FB-BF9B-0F44C4609A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000" y="799619"/>
            <a:ext cx="6480000" cy="1522331"/>
          </a:xfrm>
        </p:spPr>
        <p:txBody>
          <a:bodyPr lIns="108000" tIns="72000" rIns="108000" anchor="ctr">
            <a:spAutoFit/>
          </a:bodyPr>
          <a:lstStyle/>
          <a:p>
            <a:pPr marL="0" marR="0" lvl="0" indent="0" algn="ctr" defTabSz="685800" fontAlgn="auto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SzTx/>
              <a:buNone/>
              <a:defRPr kumimoji="1" sz="45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j-lt"/>
                <a:ea typeface="+mj-ea"/>
                <a:cs typeface="+mj-cs"/>
                <a:sym typeface="Wingdings"/>
              </a:defRPr>
            </a:pPr>
            <a:r>
              <a:rPr kumimoji="1" lang="ja-JP" altLang="en-US" sz="4000" b="1" i="0" u="none" strike="noStrike" kern="1200" cap="none" spc="20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103185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入浴着を着用した入浴に</a:t>
            </a:r>
            <a:r>
              <a:rPr kumimoji="1" lang="en-US" altLang="ja-JP" sz="4000" b="1" i="0" u="none" strike="noStrike" kern="1200" cap="none" spc="20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103185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4000" b="1" i="0" u="none" strike="noStrike" kern="1200" cap="none" spc="20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103185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3200" b="1" i="0" u="none" strike="noStrike" kern="1200" cap="none" spc="20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103185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ご理解・ご配慮をお願いします</a:t>
            </a:r>
            <a:endParaRPr kumimoji="1" lang="ja-JP" altLang="en-US" sz="4000" b="1" spc="200">
              <a:solidFill>
                <a:srgbClr val="10318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6B4E0E52-7AA5-48B0-ADF6-D772DF9894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72461" y="9307604"/>
            <a:ext cx="2832724" cy="486696"/>
          </a:xfrm>
          <a:noFill/>
        </p:spPr>
        <p:txBody>
          <a:bodyPr anchor="ctr">
            <a:normAutofit/>
          </a:bodyPr>
          <a:lstStyle/>
          <a:p>
            <a:pPr marL="0" marR="0" lvl="0" indent="0" algn="l" defTabSz="685800" fontAlgn="auto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SzTx/>
              <a:buNone/>
              <a:defRPr kumimoji="1" sz="18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pPr>
            <a:r>
              <a:rPr kumimoji="1" lang="ja-JP" altLang="en-US" sz="1200" b="1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医薬・生活衛生局　生活衛生課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38415917-2216-4CD9-A991-1EBDDD62277A}"/>
              </a:ext>
            </a:extLst>
          </p:cNvPr>
          <p:cNvSpPr txBox="1"/>
          <p:nvPr/>
        </p:nvSpPr>
        <p:spPr>
          <a:xfrm>
            <a:off x="267720" y="4743131"/>
            <a:ext cx="3085079" cy="1474625"/>
          </a:xfrm>
          <a:prstGeom prst="rect">
            <a:avLst/>
          </a:prstGeom>
          <a:noFill/>
        </p:spPr>
        <p:txBody>
          <a:bodyPr wrap="square" lIns="108000" tIns="72000" rIns="108000" rtlCol="0">
            <a:spAutoFit/>
          </a:bodyPr>
          <a:lstStyle>
            <a:defPPr>
              <a:defRPr lang="en-US"/>
            </a:defPPr>
          </a:lstStyle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0" lang="ja-JP" altLang="en-US" sz="1800" b="1" i="0" u="none" strike="noStrike" kern="1200" cap="none" spc="150" normalizeH="0" baseline="0" noProof="0">
                <a:ln>
                  <a:noFill/>
                </a:ln>
                <a:solidFill>
                  <a:srgbClr val="103185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入浴着とは</a:t>
            </a:r>
            <a:endParaRPr kumimoji="0" lang="en-US" altLang="ja-JP" sz="1800" b="1" i="0" u="none" strike="noStrike" kern="1200" cap="none" spc="150" normalizeH="0" baseline="0" noProof="0">
              <a:ln>
                <a:noFill/>
              </a:ln>
              <a:solidFill>
                <a:srgbClr val="103185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1400" b="0" i="0" u="none" strike="noStrike" kern="1200" cap="none" spc="8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乳がん等の</a:t>
            </a:r>
            <a:r>
              <a:rPr kumimoji="0" lang="ja-JP" altLang="en-US" sz="1400" b="0" i="0" u="none" strike="noStrike" kern="1200" cap="none" spc="8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手術などのあとを、</a:t>
            </a:r>
            <a:endParaRPr kumimoji="0" lang="en-US" altLang="ja-JP" sz="1400" b="0" i="0" u="none" strike="noStrike" kern="1200" cap="none" spc="8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0" lang="ja-JP" altLang="en-US" sz="1400" b="0" i="0" u="none" strike="noStrike" kern="1200" cap="none" spc="8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周囲</a:t>
            </a:r>
            <a:r>
              <a:rPr kumimoji="0" lang="ja-JP" altLang="en-US" sz="1400" b="0" i="0" u="none" strike="noStrike" kern="1200" cap="none" spc="80" normalizeH="0" baseline="0" noProof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に対して気にすることなく</a:t>
            </a:r>
            <a:endParaRPr kumimoji="0" lang="en-US" altLang="ja-JP" sz="1400" b="0" i="0" u="none" strike="noStrike" kern="1200" cap="none" spc="80" normalizeH="0" baseline="0" noProof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0" lang="ja-JP" altLang="en-US" sz="1400" b="0" i="0" u="none" strike="noStrike" kern="1200" cap="none" spc="80" normalizeH="0" baseline="0" noProof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入浴を楽しめるように開発された</a:t>
            </a:r>
            <a:endParaRPr kumimoji="0" lang="en-US" altLang="ja-JP" sz="1400" b="0" i="0" u="none" strike="noStrike" kern="1200" cap="none" spc="80" normalizeH="0" baseline="0" noProof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0" lang="ja-JP" altLang="en-US" sz="1400" b="0" i="0" u="none" strike="noStrike" kern="1200" cap="none" spc="80" normalizeH="0" baseline="0" noProof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「入浴用肌着」のことです</a:t>
            </a:r>
            <a:r>
              <a:rPr kumimoji="0" lang="ja-JP" altLang="en-US" sz="1400" b="0" i="0" u="none" strike="noStrike" kern="1200" cap="none" spc="8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。</a:t>
            </a:r>
            <a:endParaRPr kumimoji="1" lang="ja-JP" altLang="en-US" sz="1400" b="0" i="0" u="none" strike="noStrike" kern="1200" cap="none" spc="8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8F675FA3-EEB0-4BB7-90FE-BB994C47A677}"/>
              </a:ext>
            </a:extLst>
          </p:cNvPr>
          <p:cNvSpPr txBox="1"/>
          <p:nvPr/>
        </p:nvSpPr>
        <p:spPr>
          <a:xfrm>
            <a:off x="267722" y="6306106"/>
            <a:ext cx="3161278" cy="1733158"/>
          </a:xfrm>
          <a:prstGeom prst="rect">
            <a:avLst/>
          </a:prstGeom>
          <a:noFill/>
        </p:spPr>
        <p:txBody>
          <a:bodyPr wrap="square" lIns="108000" tIns="72000" rIns="108000" rtlCol="0">
            <a:spAutoFit/>
          </a:bodyPr>
          <a:lstStyle>
            <a:defPPr>
              <a:defRPr lang="en-US"/>
            </a:defPPr>
          </a:lstStyle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0" lang="ja-JP" altLang="en-US" sz="1800" b="1" i="0" u="none" strike="noStrike" kern="1200" cap="none" spc="150" normalizeH="0" baseline="0" noProof="0">
                <a:ln>
                  <a:noFill/>
                </a:ln>
                <a:solidFill>
                  <a:srgbClr val="103185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衛生面について</a:t>
            </a:r>
            <a:endParaRPr kumimoji="0" lang="en-US" altLang="ja-JP" sz="1800" b="1" i="0" u="none" strike="noStrike" kern="1200" cap="none" spc="150" normalizeH="0" baseline="0" noProof="0">
              <a:ln>
                <a:noFill/>
              </a:ln>
              <a:solidFill>
                <a:srgbClr val="103185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0" lang="ja-JP" altLang="en-US" sz="1400" b="0" i="0" u="none" strike="noStrike" kern="1200" cap="none" spc="80" normalizeH="0" baseline="0" noProof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脱衣所などで着用し、</a:t>
            </a:r>
            <a:endParaRPr kumimoji="0" lang="en-US" altLang="ja-JP" sz="1400" b="0" i="0" u="none" strike="noStrike" kern="1200" cap="none" spc="80" normalizeH="0" baseline="0" noProof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0" lang="ja-JP" altLang="en-US" sz="1400" b="0" i="0" u="none" strike="noStrike" kern="1200" cap="none" spc="80" normalizeH="0" baseline="0" noProof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浴槽に入る前には付着した石けん成分をよく洗い流すなど、</a:t>
            </a:r>
            <a:endParaRPr kumimoji="0" lang="en-US" altLang="ja-JP" sz="1400" b="0" i="0" u="none" strike="noStrike" kern="1200" cap="none" spc="80" normalizeH="0" baseline="0" noProof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0" lang="ja-JP" altLang="en-US" sz="1400" b="0" i="0" u="none" strike="noStrike" kern="1200" cap="none" spc="8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清潔な状態で使用される場合は、</a:t>
            </a:r>
            <a:endParaRPr kumimoji="0" lang="en-US" altLang="ja-JP" sz="1400" b="0" i="0" u="none" strike="noStrike" kern="1200" cap="none" spc="8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0" lang="ja-JP" altLang="en-US" sz="1400" b="0" i="0" u="none" strike="noStrike" kern="1200" cap="none" spc="8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衛生管理上の問題はありません。</a:t>
            </a:r>
            <a:endParaRPr kumimoji="1" lang="en-US" altLang="ja-JP" sz="1400" b="0" i="0" u="none" strike="noStrike" kern="1200" cap="none" spc="8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4257E146-DAD9-4D1B-9311-6146DD0DB19B}"/>
              </a:ext>
            </a:extLst>
          </p:cNvPr>
          <p:cNvSpPr txBox="1"/>
          <p:nvPr/>
        </p:nvSpPr>
        <p:spPr>
          <a:xfrm>
            <a:off x="189000" y="2573140"/>
            <a:ext cx="6480000" cy="1674305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none" rtlCol="0" anchor="ctr">
            <a:noAutofit/>
          </a:bodyPr>
          <a:lstStyle>
            <a:defPPr>
              <a:defRPr lang="en-US"/>
            </a:defPPr>
          </a:lstStyle>
          <a:p>
            <a:pPr marL="0" marR="0" lvl="0" indent="0" algn="ctr" defTabSz="4572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1600" b="0" i="0" u="none" strike="noStrike" kern="1200" cap="none" spc="50" normalizeH="0" baseline="0" noProof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乳がん等の手術などによるあとが目立たないように、</a:t>
            </a:r>
            <a:endParaRPr kumimoji="1" lang="en-US" altLang="ja-JP" sz="1600" b="0" i="0" u="none" strike="noStrike" kern="1200" cap="none" spc="50" normalizeH="0" baseline="0" noProof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1600" b="0" i="0" u="none" strike="noStrike" kern="1200" cap="none" spc="50" normalizeH="0" baseline="0" noProof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専用の入浴着を着用した入浴を希望される方がいらっしゃいます。</a:t>
            </a:r>
            <a:endParaRPr kumimoji="1" lang="en-US" altLang="ja-JP" sz="1600" b="0" i="0" u="none" strike="noStrike" kern="1200" cap="none" spc="50" normalizeH="0" baseline="0" noProof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1600" b="0" i="0" u="none" strike="noStrike" kern="1200" cap="none" spc="50" normalizeH="0" baseline="0" noProof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入浴着を着用される方々も気兼ねなく入浴できるよう、</a:t>
            </a:r>
            <a:endParaRPr kumimoji="1" lang="en-US" altLang="ja-JP" sz="1600" b="0" i="0" u="none" strike="noStrike" kern="1200" cap="none" spc="50" normalizeH="0" baseline="0" noProof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1600" b="0" i="0" u="none" strike="noStrike" kern="1200" cap="none" spc="50" normalizeH="0" baseline="0" noProof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入浴施設等の事業者、従業員や入浴施設を利用される皆さまの</a:t>
            </a:r>
            <a:endParaRPr kumimoji="1" lang="en-US" altLang="ja-JP" sz="1600" b="0" i="0" u="none" strike="noStrike" kern="1200" cap="none" spc="50" normalizeH="0" baseline="0" noProof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1600" b="0" i="0" u="none" strike="noStrike" kern="1200" cap="none" spc="50" normalizeH="0" baseline="0" noProof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ご理解とご配慮をお願いします。</a:t>
            </a:r>
            <a:endParaRPr kumimoji="1" lang="en-US" altLang="ja-JP" sz="1600" b="0" i="0" u="none" strike="noStrike" kern="1200" cap="none" spc="50" normalizeH="0" baseline="0" noProof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18" name="グラフィックス 17" descr="サイズが異なる円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8F201059-89F5-407D-927F-486488D671DA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:p15="http://schemas.microsoft.com/office/powerpoint/2012/main" xmlns:p14="http://schemas.microsoft.com/office/powerpoint/2010/main" xmlns="" r:embed="rId4"/>
              </a:ext>
            </a:extLst>
          </a:blip>
          <a:stretch>
            <a:fillRect/>
          </a:stretch>
        </p:blipFill>
        <p:spPr>
          <a:xfrm rot="9170599">
            <a:off x="1209258" y="8418962"/>
            <a:ext cx="912190" cy="977706"/>
          </a:xfrm>
          <a:prstGeom prst="rect">
            <a:avLst/>
          </a:prstGeom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1D598F1-DF34-47F4-B19B-B86035B9224A}"/>
              </a:ext>
            </a:extLst>
          </p:cNvPr>
          <p:cNvSpPr txBox="1"/>
          <p:nvPr/>
        </p:nvSpPr>
        <p:spPr>
          <a:xfrm>
            <a:off x="267722" y="8142623"/>
            <a:ext cx="2877711" cy="920628"/>
          </a:xfrm>
          <a:prstGeom prst="rect">
            <a:avLst/>
          </a:prstGeom>
          <a:solidFill>
            <a:srgbClr val="FF0066">
              <a:alpha val="50196"/>
            </a:srgbClr>
          </a:solidFill>
        </p:spPr>
        <p:txBody>
          <a:bodyPr wrap="square" lIns="108000" tIns="72000" rIns="108000" rtlCol="0">
            <a:spAutoFit/>
          </a:bodyPr>
          <a:lstStyle>
            <a:defPPr>
              <a:defRPr lang="en-US"/>
            </a:defPPr>
          </a:lstStyle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0" lang="ja-JP" altLang="en-US" sz="1600" b="1" i="0" u="none" strike="noStrike" kern="1200" cap="none" spc="10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入浴着を着用される方へ</a:t>
            </a:r>
            <a:endParaRPr kumimoji="0" lang="en-US" altLang="ja-JP" sz="1400" b="1" i="0" u="none" strike="noStrike" kern="1200" cap="none" spc="10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0" lang="ja-JP" altLang="en-US" sz="1400" b="0" i="0" u="none" strike="noStrike" kern="1200" cap="none" spc="8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衛生面に気をつけて清潔な状態で使用しましょう。</a:t>
            </a:r>
            <a:endParaRPr kumimoji="0" lang="en-US" altLang="ja-JP" sz="1400" b="0" i="0" u="none" strike="noStrike" kern="1200" cap="none" spc="8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8ABE11ED-8A3A-4C35-8ABC-CD7CD7B0775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56" y="9255324"/>
            <a:ext cx="1797295" cy="573027"/>
          </a:xfrm>
          <a:prstGeom prst="rect">
            <a:avLst/>
          </a:prstGeom>
        </p:spPr>
      </p:pic>
      <p:sp>
        <p:nvSpPr>
          <p:cNvPr id="31" name="タイトル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93FD294-85D8-4A69-974C-30C68E81493C}"/>
              </a:ext>
            </a:extLst>
          </p:cNvPr>
          <p:cNvSpPr txBox="1"/>
          <p:nvPr/>
        </p:nvSpPr>
        <p:spPr>
          <a:xfrm>
            <a:off x="189000" y="303933"/>
            <a:ext cx="6480000" cy="458193"/>
          </a:xfrm>
          <a:prstGeom prst="rect">
            <a:avLst/>
          </a:prstGeom>
        </p:spPr>
        <p:txBody>
          <a:bodyPr vert="horz" lIns="108000" tIns="72000" rIns="108000" bIns="45720" rtlCol="0" anchor="ctr">
            <a:spAutoFit/>
          </a:bodyPr>
          <a:lstStyle>
            <a:defPPr>
              <a:defRPr lang="en-US"/>
            </a:defPPr>
            <a:lvl1pPr marL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4500" b="0" i="0" kern="1200" normalizeH="0" noProof="0">
                <a:solidFill>
                  <a:srgbClr val="000000"/>
                </a:solidFill>
                <a:uLnTx/>
                <a:uFillTx/>
                <a:latin typeface="+mj-lt"/>
                <a:ea typeface="+mj-ea"/>
                <a:cs typeface="+mj-cs"/>
              </a:defRPr>
            </a:pPr>
            <a:r>
              <a:rPr kumimoji="1" lang="ja-JP" altLang="en-US" sz="1800" b="1" i="0" u="none" strike="noStrike" kern="1200" cap="none" spc="200" normalizeH="0" baseline="0" noProof="0">
                <a:ln>
                  <a:noFill/>
                </a:ln>
                <a:solidFill>
                  <a:srgbClr val="103185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皆さまが気兼ねなく施設を利用できるよう</a:t>
            </a:r>
          </a:p>
        </p:txBody>
      </p:sp>
    </p:spTree>
    <p:extLst>
      <p:ext uri="{BB962C8B-B14F-4D97-AF65-F5344CB8AC3E}">
        <p14:creationId xmlns:p14="http://schemas.microsoft.com/office/powerpoint/2010/main" val="2633826826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2.0.50727.8745"/>
  <p:tag name="AS_OS" val="Microsoft Windows NT 6.2.9200.0"/>
  <p:tag name="AS_RELEASE_DATE" val="2017.11.20"/>
  <p:tag name="AS_TITLE" val="Aspose.Slides for .NET 3.5 Client Profile"/>
  <p:tag name="AS_VERSION" val="17.11"/>
</p:tagLst>
</file>

<file path=ppt/theme/theme1.xml><?xml version="1.0" encoding="utf-8"?>
<a:theme xmlns:a="http://schemas.openxmlformats.org/drawingml/2006/main" name="Office テーマ">
  <a:themeElements>
    <a:clrScheme name="マーキー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游ゴシック Light" panose="020F0302020204030204"/>
        <a:ea typeface="Arial" panose="020B0604020202020204" pitchFamily="34" charset="0"/>
        <a:cs typeface="Arial" panose="020B0604020202020204" pitchFamily="34" charset="0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Arial" panose="020B0604020202020204" pitchFamily="34" charset="0"/>
        <a:cs typeface="Arial" panose="020B0604020202020204" pitchFamily="34" charset="0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180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游ゴシック</vt:lpstr>
      <vt:lpstr>游ゴシック Light</vt:lpstr>
      <vt:lpstr>Arial</vt:lpstr>
      <vt:lpstr>Wingdings</vt:lpstr>
      <vt:lpstr>Office テーマ</vt:lpstr>
      <vt:lpstr>入浴着を着用した入浴に ご理解・ご配慮をお願いします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入浴着を着用した入浴に ご理解・ご配慮をお願いします</dc:title>
  <dc:creator>徳永　麻衣</dc:creator>
  <cp:lastModifiedBy>徳永　麻衣</cp:lastModifiedBy>
  <cp:revision>2</cp:revision>
  <cp:lastPrinted>2023-02-14T14:25:03Z</cp:lastPrinted>
  <dcterms:created xsi:type="dcterms:W3CDTF">2023-02-14T05:25:03Z</dcterms:created>
  <dcterms:modified xsi:type="dcterms:W3CDTF">2023-02-20T04:57:05Z</dcterms:modified>
</cp:coreProperties>
</file>